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</p:sldIdLst>
  <p:sldSz cx="7559675" cy="10691813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1323"/>
    <a:srgbClr val="172C3D"/>
    <a:srgbClr val="000000"/>
    <a:srgbClr val="CD8963"/>
    <a:srgbClr val="89E0FF"/>
    <a:srgbClr val="244072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40605-7A58-4181-9620-C3A784922C00}" v="11" dt="2023-07-30T04:49:02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18C7-1056-4885-B848-E261E6A09A38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5B6-2CFA-4B64-A683-1837BAB9C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6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18C7-1056-4885-B848-E261E6A09A38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5B6-2CFA-4B64-A683-1837BAB9C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09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18C7-1056-4885-B848-E261E6A09A38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5B6-2CFA-4B64-A683-1837BAB9C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24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18C7-1056-4885-B848-E261E6A09A38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5B6-2CFA-4B64-A683-1837BAB9C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41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18C7-1056-4885-B848-E261E6A09A38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5B6-2CFA-4B64-A683-1837BAB9C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38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18C7-1056-4885-B848-E261E6A09A38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5B6-2CFA-4B64-A683-1837BAB9C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78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18C7-1056-4885-B848-E261E6A09A38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5B6-2CFA-4B64-A683-1837BAB9C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86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18C7-1056-4885-B848-E261E6A09A38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5B6-2CFA-4B64-A683-1837BAB9C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45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18C7-1056-4885-B848-E261E6A09A38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5B6-2CFA-4B64-A683-1837BAB9C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50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18C7-1056-4885-B848-E261E6A09A38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5B6-2CFA-4B64-A683-1837BAB9C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86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018C7-1056-4885-B848-E261E6A09A38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05B6-2CFA-4B64-A683-1837BAB9C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33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18C7-1056-4885-B848-E261E6A09A38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705B6-2CFA-4B64-A683-1837BAB9C3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263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夜のタワー&#10;&#10;中程度の精度で">
            <a:extLst>
              <a:ext uri="{FF2B5EF4-FFF2-40B4-BE49-F238E27FC236}">
                <a16:creationId xmlns:a16="http://schemas.microsoft.com/office/drawing/2014/main" id="{44A2B56D-7CE7-5356-6DE2-6C0EC012FF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15186" r="19748" b="2754"/>
          <a:stretch/>
        </p:blipFill>
        <p:spPr>
          <a:xfrm rot="5400000">
            <a:off x="-1544829" y="1503478"/>
            <a:ext cx="10691813" cy="761879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8E05FDB-40B5-3C00-B869-2F4A7F7799CB}"/>
              </a:ext>
            </a:extLst>
          </p:cNvPr>
          <p:cNvSpPr/>
          <p:nvPr/>
        </p:nvSpPr>
        <p:spPr>
          <a:xfrm>
            <a:off x="-665957" y="1225889"/>
            <a:ext cx="8639175" cy="61929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172C3D"/>
            </a:outerShdw>
            <a:softEdge rad="12319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B5215AD-6672-75AF-A8E4-861F152B5A76}"/>
              </a:ext>
            </a:extLst>
          </p:cNvPr>
          <p:cNvSpPr/>
          <p:nvPr/>
        </p:nvSpPr>
        <p:spPr>
          <a:xfrm>
            <a:off x="3" y="3"/>
            <a:ext cx="7559675" cy="10691813"/>
          </a:xfrm>
          <a:prstGeom prst="rect">
            <a:avLst/>
          </a:prstGeom>
          <a:noFill/>
          <a:ln>
            <a:solidFill>
              <a:schemeClr val="bg1">
                <a:alpha val="2902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D99D48E-8103-182F-A9AB-70AE893EB68C}"/>
              </a:ext>
            </a:extLst>
          </p:cNvPr>
          <p:cNvGrpSpPr/>
          <p:nvPr/>
        </p:nvGrpSpPr>
        <p:grpSpPr>
          <a:xfrm>
            <a:off x="602841" y="238971"/>
            <a:ext cx="6353993" cy="1208060"/>
            <a:chOff x="529860" y="605484"/>
            <a:chExt cx="7202739" cy="1402867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D14981BE-1559-68BD-4C5A-8187707E8140}"/>
                </a:ext>
              </a:extLst>
            </p:cNvPr>
            <p:cNvSpPr txBox="1"/>
            <p:nvPr/>
          </p:nvSpPr>
          <p:spPr>
            <a:xfrm>
              <a:off x="565106" y="614462"/>
              <a:ext cx="7167493" cy="1393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kumimoji="1" lang="ja-JP" altLang="en-US" sz="7200" b="1" dirty="0">
                  <a:ln w="22225">
                    <a:noFill/>
                    <a:prstDash val="solid"/>
                  </a:ln>
                  <a:solidFill>
                    <a:schemeClr val="bg2">
                      <a:lumMod val="50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+mj-cs"/>
                </a:rPr>
                <a:t>県民公開講座</a:t>
              </a:r>
              <a:endParaRPr lang="ja-JP" altLang="en-US" sz="480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98F5BCB8-2C15-E032-29F7-CADEE7362C20}"/>
                </a:ext>
              </a:extLst>
            </p:cNvPr>
            <p:cNvSpPr txBox="1"/>
            <p:nvPr/>
          </p:nvSpPr>
          <p:spPr>
            <a:xfrm>
              <a:off x="529860" y="605484"/>
              <a:ext cx="7167493" cy="1393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kumimoji="1" lang="ja-JP" altLang="en-US" sz="7200" b="1" dirty="0">
                  <a:ln w="22225">
                    <a:noFill/>
                    <a:prstDash val="solid"/>
                  </a:ln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  <a:cs typeface="+mj-cs"/>
                </a:rPr>
                <a:t>県民公開講座</a:t>
              </a:r>
              <a:endParaRPr lang="ja-JP" altLang="en-US" sz="4801" dirty="0"/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4276B9-CB37-E4D7-C85E-E470C091EA4D}"/>
              </a:ext>
            </a:extLst>
          </p:cNvPr>
          <p:cNvSpPr txBox="1"/>
          <p:nvPr/>
        </p:nvSpPr>
        <p:spPr>
          <a:xfrm>
            <a:off x="4062789" y="1930400"/>
            <a:ext cx="40089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b="1" dirty="0">
                <a:ln w="22225">
                  <a:noFill/>
                  <a:prstDash val="solid"/>
                </a:ln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+mj-cs"/>
              </a:rPr>
              <a:t>in Wakayama 2023</a:t>
            </a:r>
            <a:endParaRPr lang="ja-JP" altLang="en-US" dirty="0"/>
          </a:p>
        </p:txBody>
      </p:sp>
      <p:pic>
        <p:nvPicPr>
          <p:cNvPr id="31" name="グラフィックス 30">
            <a:extLst>
              <a:ext uri="{FF2B5EF4-FFF2-40B4-BE49-F238E27FC236}">
                <a16:creationId xmlns:a16="http://schemas.microsoft.com/office/drawing/2014/main" id="{035AFD40-336D-BDC1-E94F-BC2A798D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52379" y="1498643"/>
            <a:ext cx="3287599" cy="43175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D6C893-81B6-AD76-932B-BD27813C6A9E}"/>
              </a:ext>
            </a:extLst>
          </p:cNvPr>
          <p:cNvSpPr txBox="1"/>
          <p:nvPr/>
        </p:nvSpPr>
        <p:spPr>
          <a:xfrm>
            <a:off x="3601573" y="2476873"/>
            <a:ext cx="4008902" cy="358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健康寿命を延ばすためにできること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887C38D-B519-B5A7-7F12-93C34D715F16}"/>
              </a:ext>
            </a:extLst>
          </p:cNvPr>
          <p:cNvSpPr/>
          <p:nvPr/>
        </p:nvSpPr>
        <p:spPr>
          <a:xfrm>
            <a:off x="-11" y="4523672"/>
            <a:ext cx="7559686" cy="6135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AB6DA1F-9664-9D05-7C68-2F88BE9F9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9151" y="5733269"/>
            <a:ext cx="7846534" cy="4092303"/>
          </a:xfrm>
        </p:spPr>
        <p:txBody>
          <a:bodyPr>
            <a:normAutofit/>
          </a:bodyPr>
          <a:lstStyle/>
          <a:p>
            <a:pPr algn="l">
              <a:lnSpc>
                <a:spcPct val="130000"/>
              </a:lnSpc>
            </a:pPr>
            <a:r>
              <a:rPr lang="ja-JP" altLang="en-US" sz="18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◆ 和歌山城天守閣ブルーライトアップ 　</a:t>
            </a:r>
            <a:r>
              <a:rPr lang="ja-JP" altLang="en-US" sz="14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１８時００分～２１時００分</a:t>
            </a:r>
            <a:endParaRPr lang="en-US" altLang="ja-JP" sz="1400" b="1" spc="-1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ct val="130000"/>
              </a:lnSpc>
            </a:pPr>
            <a:r>
              <a:rPr lang="ja-JP" altLang="en-US" sz="18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◆ 糖尿病県民公開講座　　 </a:t>
            </a:r>
            <a:r>
              <a:rPr lang="ja-JP" altLang="en-US" sz="14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１８時３０分～１９時３０分</a:t>
            </a:r>
            <a:endParaRPr lang="en-US" altLang="ja-JP" sz="1400" b="1" spc="-1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ct val="130000"/>
              </a:lnSpc>
            </a:pPr>
            <a:r>
              <a:rPr lang="ja-JP" altLang="en-US" sz="14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 和歌山城ホール  リハーサル室　　　　　</a:t>
            </a:r>
            <a:endParaRPr lang="en-US" altLang="ja-JP" sz="1400" b="1" spc="-1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ct val="130000"/>
              </a:lnSpc>
            </a:pPr>
            <a:r>
              <a:rPr lang="ja-JP" altLang="en-US" sz="16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〇話題提供「糖尿病のスティグマとアドボカシー」</a:t>
            </a:r>
            <a:r>
              <a:rPr lang="ja-JP" altLang="en-US" sz="11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（１５分）</a:t>
            </a:r>
            <a:endParaRPr lang="en-US" altLang="ja-JP" sz="1100" b="1" spc="-1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ct val="130000"/>
              </a:lnSpc>
            </a:pPr>
            <a:r>
              <a:rPr lang="ja-JP" altLang="en-US" sz="16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  　</a:t>
            </a:r>
            <a:r>
              <a:rPr lang="ja-JP" altLang="en-US" sz="12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解説　近藤　溪</a:t>
            </a:r>
            <a:r>
              <a:rPr lang="ja-JP" altLang="en-US" sz="11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（和歌山県糖尿病協会会長）</a:t>
            </a:r>
            <a:endParaRPr lang="en-US" altLang="ja-JP" sz="1100" b="1" spc="-1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ct val="130000"/>
              </a:lnSpc>
            </a:pPr>
            <a:r>
              <a:rPr lang="ja-JP" altLang="en-US" sz="16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〇</a:t>
            </a:r>
            <a:r>
              <a:rPr lang="ja-JP" altLang="en-US" sz="18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基調講演「糖尿病専門医がお勧めする健康長寿のポイント」</a:t>
            </a:r>
            <a:r>
              <a:rPr lang="ja-JP" altLang="en-US" sz="11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（３０分）</a:t>
            </a:r>
            <a:endParaRPr lang="en-US" altLang="ja-JP" sz="1100" b="1" spc="-1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ct val="130000"/>
              </a:lnSpc>
            </a:pPr>
            <a:r>
              <a:rPr lang="ja-JP" altLang="en-US" sz="16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　 　</a:t>
            </a:r>
            <a:r>
              <a:rPr lang="ja-JP" altLang="en-US" sz="12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講師　古田浩人</a:t>
            </a:r>
            <a:r>
              <a:rPr lang="ja-JP" altLang="en-US" sz="11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（和歌山県立医科大学第一内科准教授）</a:t>
            </a:r>
            <a:endParaRPr lang="en-US" altLang="ja-JP" sz="1100" b="1" spc="-1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ct val="130000"/>
              </a:lnSpc>
            </a:pPr>
            <a:r>
              <a:rPr lang="ja-JP" altLang="en-US" sz="11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r>
              <a:rPr lang="ja-JP" altLang="en-US" sz="16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〇会場内で骨密度、サルコペニア（筋力）チェック／栄養相談もあります</a:t>
            </a:r>
            <a:endParaRPr lang="en-US" altLang="ja-JP" sz="1600" b="1" spc="-1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l">
              <a:lnSpc>
                <a:spcPct val="130000"/>
              </a:lnSpc>
            </a:pPr>
            <a:r>
              <a:rPr lang="ja-JP" altLang="en-US" sz="1800" b="1" spc="-1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◆ 和歌山城天守閣ライトアップ観賞（和歌山城ホール屋上から）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C2FDD9F-B70C-1FAC-AD97-6CEC376DDBA2}"/>
              </a:ext>
            </a:extLst>
          </p:cNvPr>
          <p:cNvGrpSpPr/>
          <p:nvPr/>
        </p:nvGrpSpPr>
        <p:grpSpPr>
          <a:xfrm>
            <a:off x="232525" y="4523671"/>
            <a:ext cx="6277819" cy="1108124"/>
            <a:chOff x="412706" y="5601976"/>
            <a:chExt cx="6277819" cy="1108125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DAB9801-C8A9-E163-7588-7967E0622410}"/>
                </a:ext>
              </a:extLst>
            </p:cNvPr>
            <p:cNvSpPr txBox="1"/>
            <p:nvPr/>
          </p:nvSpPr>
          <p:spPr>
            <a:xfrm>
              <a:off x="412706" y="5601976"/>
              <a:ext cx="5834716" cy="11081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2400" b="1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令和５年</a:t>
              </a:r>
              <a:r>
                <a:rPr lang="en-US" altLang="ja-JP" sz="6601" b="1" dirty="0">
                  <a:solidFill>
                    <a:schemeClr val="tx2">
                      <a:lumMod val="75000"/>
                    </a:schemeClr>
                  </a:solidFill>
                  <a:ea typeface="BIZ UDゴシック" panose="020B0400000000000000" pitchFamily="49" charset="-128"/>
                </a:rPr>
                <a:t>11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</a:t>
              </a:r>
              <a:r>
                <a:rPr lang="en-US" altLang="ja-JP" sz="6601" b="1" dirty="0">
                  <a:solidFill>
                    <a:schemeClr val="tx2">
                      <a:lumMod val="75000"/>
                    </a:schemeClr>
                  </a:solidFill>
                  <a:ea typeface="BIZ UDゴシック" panose="020B0400000000000000" pitchFamily="49" charset="-128"/>
                </a:rPr>
                <a:t>14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</a:t>
              </a:r>
              <a:r>
                <a:rPr lang="ja-JP" altLang="en-US" sz="2400" b="1" dirty="0">
                  <a:solidFill>
                    <a:schemeClr val="tx2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（火）</a:t>
              </a:r>
            </a:p>
          </p:txBody>
        </p:sp>
        <p:pic>
          <p:nvPicPr>
            <p:cNvPr id="1026" name="Picture 2" descr="「入場無料」のイラスト文字 | かわいいフリー素材集 いらすとや">
              <a:extLst>
                <a:ext uri="{FF2B5EF4-FFF2-40B4-BE49-F238E27FC236}">
                  <a16:creationId xmlns:a16="http://schemas.microsoft.com/office/drawing/2014/main" id="{C089BF9E-39A3-B92F-5A22-365098731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5250" y="5963027"/>
              <a:ext cx="1445275" cy="729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FCB6703-BFF1-0528-AFEC-C514D90CDB36}"/>
              </a:ext>
            </a:extLst>
          </p:cNvPr>
          <p:cNvSpPr/>
          <p:nvPr/>
        </p:nvSpPr>
        <p:spPr>
          <a:xfrm>
            <a:off x="-6" y="9898141"/>
            <a:ext cx="7559675" cy="79367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　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9931F1D-37FC-D1F7-38AE-98EC38470822}"/>
              </a:ext>
            </a:extLst>
          </p:cNvPr>
          <p:cNvSpPr/>
          <p:nvPr/>
        </p:nvSpPr>
        <p:spPr>
          <a:xfrm>
            <a:off x="-169183" y="9842688"/>
            <a:ext cx="7920038" cy="967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　主催　和歌山県糖尿病啓発事業実行委員会</a:t>
            </a:r>
            <a:r>
              <a:rPr kumimoji="1" lang="en-US" altLang="ja-JP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/</a:t>
            </a:r>
            <a:r>
              <a:rPr kumimoji="1" lang="ja-JP" altLang="en-US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世界糖尿病デ</a:t>
            </a:r>
            <a:r>
              <a:rPr kumimoji="1" lang="en-US" altLang="ja-JP" sz="13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-</a:t>
            </a:r>
            <a:r>
              <a:rPr kumimoji="1" lang="ja-JP" altLang="en-US" sz="13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記念</a:t>
            </a:r>
            <a:r>
              <a:rPr kumimoji="1" lang="ja-JP" altLang="en-US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イベント実行委員会</a:t>
            </a:r>
          </a:p>
          <a:p>
            <a:r>
              <a:rPr kumimoji="1" lang="ja-JP" altLang="en-US" sz="13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　共催　和歌山県糖尿病対策会議・和歌山県糖尿病協会・和歌山県医師会・和歌山県歯科医師会</a:t>
            </a:r>
            <a:endParaRPr kumimoji="1" lang="en-US" altLang="ja-JP" sz="13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endParaRPr kumimoji="1" lang="ja-JP" altLang="en-US" sz="13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0159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1690</TotalTime>
  <Words>173</Words>
  <Application>Microsoft Office PowerPoint</Application>
  <PresentationFormat>ユーザー設定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世界糖尿病デー  　　　               in Wakayama 2023</dc:title>
  <dc:creator>Kondo Michi</dc:creator>
  <cp:lastModifiedBy>溪 近藤</cp:lastModifiedBy>
  <cp:revision>23</cp:revision>
  <cp:lastPrinted>2023-06-05T05:41:50Z</cp:lastPrinted>
  <dcterms:created xsi:type="dcterms:W3CDTF">2023-06-05T01:14:24Z</dcterms:created>
  <dcterms:modified xsi:type="dcterms:W3CDTF">2023-07-31T03:47:02Z</dcterms:modified>
</cp:coreProperties>
</file>